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70" r:id="rId9"/>
    <p:sldId id="267" r:id="rId10"/>
    <p:sldId id="265" r:id="rId11"/>
    <p:sldId id="268" r:id="rId12"/>
    <p:sldId id="271" r:id="rId13"/>
    <p:sldId id="272" r:id="rId14"/>
    <p:sldId id="274" r:id="rId15"/>
    <p:sldId id="273" r:id="rId16"/>
    <p:sldId id="276" r:id="rId17"/>
    <p:sldId id="275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Wednesday, July 28,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284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Wednesday, July 28,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27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Wednesday, July 28,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6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Wednesday, July 28,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059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Wednesday, July 28,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476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Wednesday, July 28,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06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Wednesday, July 28,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978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Wednesday, July 28,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300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Wednesday, July 28,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45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Wednesday, July 28,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105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Wednesday, July 28,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914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Wednesday, July 28, 2021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‹Nº›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19042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02" r:id="rId4"/>
    <p:sldLayoutId id="2147483703" r:id="rId5"/>
    <p:sldLayoutId id="2147483708" r:id="rId6"/>
    <p:sldLayoutId id="2147483704" r:id="rId7"/>
    <p:sldLayoutId id="2147483705" r:id="rId8"/>
    <p:sldLayoutId id="2147483706" r:id="rId9"/>
    <p:sldLayoutId id="2147483707" r:id="rId10"/>
    <p:sldLayoutId id="214748370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g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FCC535-F368-497D-9E47-898F8F0D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Personas en la noche&#10;&#10;Descripción generada automáticamente con confianza media">
            <a:extLst>
              <a:ext uri="{FF2B5EF4-FFF2-40B4-BE49-F238E27FC236}">
                <a16:creationId xmlns:a16="http://schemas.microsoft.com/office/drawing/2014/main" id="{93CEFAE2-B8DD-4AC7-9DA4-876FEB34F9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4" b="6847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A8B77BB-CA92-49AF-9956-9B3F2BAC4009}"/>
              </a:ext>
            </a:extLst>
          </p:cNvPr>
          <p:cNvSpPr txBox="1"/>
          <p:nvPr/>
        </p:nvSpPr>
        <p:spPr>
          <a:xfrm>
            <a:off x="-798991" y="311588"/>
            <a:ext cx="714023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EXPLORATORY DATA ANALYSIS </a:t>
            </a:r>
          </a:p>
          <a:p>
            <a:pPr algn="ctr"/>
            <a:r>
              <a:rPr lang="es-E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OF METEORS AND METEORITES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80DEDF1-0F48-41E5-925F-7EB03EC542C8}"/>
              </a:ext>
            </a:extLst>
          </p:cNvPr>
          <p:cNvSpPr txBox="1"/>
          <p:nvPr/>
        </p:nvSpPr>
        <p:spPr>
          <a:xfrm>
            <a:off x="7315200" y="6383044"/>
            <a:ext cx="2556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Rafael Manzano Pérez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39328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FCC535-F368-497D-9E47-898F8F0D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Un par de personas en una estrella en el cielo&#10;&#10;Descripción generada automáticamente con confianza baja">
            <a:extLst>
              <a:ext uri="{FF2B5EF4-FFF2-40B4-BE49-F238E27FC236}">
                <a16:creationId xmlns:a16="http://schemas.microsoft.com/office/drawing/2014/main" id="{361E66BC-E0BA-4574-A60B-6BFFDD2AAC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58" b="197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pic>
        <p:nvPicPr>
          <p:cNvPr id="5" name="Imagen 4" descr="Un cielo estrellado&#10;&#10;Descripción generada automáticamente">
            <a:extLst>
              <a:ext uri="{FF2B5EF4-FFF2-40B4-BE49-F238E27FC236}">
                <a16:creationId xmlns:a16="http://schemas.microsoft.com/office/drawing/2014/main" id="{2999595A-8E17-4449-B5D9-AB8B0E0EC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EA5863B-6B2A-4A6F-8ED4-39CC3B9D3141}"/>
              </a:ext>
            </a:extLst>
          </p:cNvPr>
          <p:cNvSpPr txBox="1"/>
          <p:nvPr/>
        </p:nvSpPr>
        <p:spPr>
          <a:xfrm>
            <a:off x="71021" y="6116715"/>
            <a:ext cx="2254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</a:rPr>
              <a:t>Perseidas (o ‘Lágrimas de San Lorenzo’)</a:t>
            </a:r>
          </a:p>
          <a:p>
            <a:endParaRPr lang="es-E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904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C98AA976-9555-4194-9D2A-4812700E8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2" y="290513"/>
            <a:ext cx="8829675" cy="612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9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75447A7F-A8CD-410E-ADCB-A0C2527E3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814" y="112841"/>
            <a:ext cx="5944371" cy="3656257"/>
          </a:xfrm>
          <a:prstGeom prst="rect">
            <a:avLst/>
          </a:prstGeom>
        </p:spPr>
      </p:pic>
      <p:pic>
        <p:nvPicPr>
          <p:cNvPr id="5" name="Imagen 4" descr="Gráfico&#10;&#10;Descripción generada automáticamente con confianza baja">
            <a:extLst>
              <a:ext uri="{FF2B5EF4-FFF2-40B4-BE49-F238E27FC236}">
                <a16:creationId xmlns:a16="http://schemas.microsoft.com/office/drawing/2014/main" id="{D534A921-6501-4C1C-A84C-8CB307723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12" y="3769098"/>
            <a:ext cx="11856776" cy="241262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E174694-3C8B-4A9E-878B-A5C936B463B9}"/>
              </a:ext>
            </a:extLst>
          </p:cNvPr>
          <p:cNvSpPr txBox="1"/>
          <p:nvPr/>
        </p:nvSpPr>
        <p:spPr>
          <a:xfrm>
            <a:off x="167611" y="194101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Distribución</a:t>
            </a:r>
          </a:p>
          <a:p>
            <a:r>
              <a:rPr lang="es-ES" sz="2400" dirty="0"/>
              <a:t>de la masa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325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FCC535-F368-497D-9E47-898F8F0D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Imagen de la pantalla de un videojuego&#10;&#10;Descripción generada automáticamente con confianza baja">
            <a:extLst>
              <a:ext uri="{FF2B5EF4-FFF2-40B4-BE49-F238E27FC236}">
                <a16:creationId xmlns:a16="http://schemas.microsoft.com/office/drawing/2014/main" id="{D46678DB-CEFA-4556-AEC4-7FC5FF525E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2" r="38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B99E0C0-EB5E-4EE5-A6D3-3E0DA783D6A2}"/>
              </a:ext>
            </a:extLst>
          </p:cNvPr>
          <p:cNvSpPr txBox="1"/>
          <p:nvPr/>
        </p:nvSpPr>
        <p:spPr>
          <a:xfrm>
            <a:off x="83968" y="6407105"/>
            <a:ext cx="2733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</a:rPr>
              <a:t>Mapa de meteoritos por masa.</a:t>
            </a:r>
          </a:p>
        </p:txBody>
      </p:sp>
    </p:spTree>
    <p:extLst>
      <p:ext uri="{BB962C8B-B14F-4D97-AF65-F5344CB8AC3E}">
        <p14:creationId xmlns:p14="http://schemas.microsoft.com/office/powerpoint/2010/main" val="3122970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8277E02-8052-4DAB-9140-864FC3F8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Imagen que contiene exterior, firmar, señal, edificio&#10;&#10;Descripción generada automáticamente">
            <a:extLst>
              <a:ext uri="{FF2B5EF4-FFF2-40B4-BE49-F238E27FC236}">
                <a16:creationId xmlns:a16="http://schemas.microsoft.com/office/drawing/2014/main" id="{140B7CF2-8FD3-473C-8289-FD3FE83987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4" b="5158"/>
          <a:stretch/>
        </p:blipFill>
        <p:spPr>
          <a:xfrm>
            <a:off x="-1" y="1"/>
            <a:ext cx="12192002" cy="640874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7A8738A-7386-464C-98EF-9EB4F856E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A98402-3932-4318-B57D-2E10D76DD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CCB1A22-F730-4F8D-8A61-935C8C8DD938}"/>
              </a:ext>
            </a:extLst>
          </p:cNvPr>
          <p:cNvSpPr txBox="1"/>
          <p:nvPr/>
        </p:nvSpPr>
        <p:spPr>
          <a:xfrm>
            <a:off x="109537" y="6448492"/>
            <a:ext cx="2619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El Chaco</a:t>
            </a:r>
          </a:p>
        </p:txBody>
      </p:sp>
    </p:spTree>
    <p:extLst>
      <p:ext uri="{BB962C8B-B14F-4D97-AF65-F5344CB8AC3E}">
        <p14:creationId xmlns:p14="http://schemas.microsoft.com/office/powerpoint/2010/main" val="416030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58277E02-8052-4DAB-9140-864FC3F8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Un puente de piedra sobre una roca&#10;&#10;Descripción generada automáticamente con confianza baja">
            <a:extLst>
              <a:ext uri="{FF2B5EF4-FFF2-40B4-BE49-F238E27FC236}">
                <a16:creationId xmlns:a16="http://schemas.microsoft.com/office/drawing/2014/main" id="{BDF6276F-BD04-4779-87E1-A54EA9F0B4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5" b="11136"/>
          <a:stretch/>
        </p:blipFill>
        <p:spPr>
          <a:xfrm>
            <a:off x="-1" y="1"/>
            <a:ext cx="12192002" cy="6408742"/>
          </a:xfrm>
          <a:prstGeom prst="rect">
            <a:avLst/>
          </a:prstGeom>
        </p:spPr>
      </p:pic>
      <p:sp>
        <p:nvSpPr>
          <p:cNvPr id="17" name="Rectangle 9">
            <a:extLst>
              <a:ext uri="{FF2B5EF4-FFF2-40B4-BE49-F238E27FC236}">
                <a16:creationId xmlns:a16="http://schemas.microsoft.com/office/drawing/2014/main" id="{F7A8738A-7386-464C-98EF-9EB4F856E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C4A98402-3932-4318-B57D-2E10D76DD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CC24E46-4528-4595-BF75-4AA7A906EF26}"/>
              </a:ext>
            </a:extLst>
          </p:cNvPr>
          <p:cNvSpPr txBox="1"/>
          <p:nvPr/>
        </p:nvSpPr>
        <p:spPr>
          <a:xfrm>
            <a:off x="85725" y="6448492"/>
            <a:ext cx="1495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Hoba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0815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8277E02-8052-4DAB-9140-864FC3F8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Una imagen de un videojuego&#10;&#10;Descripción generada automáticamente con confianza baja">
            <a:extLst>
              <a:ext uri="{FF2B5EF4-FFF2-40B4-BE49-F238E27FC236}">
                <a16:creationId xmlns:a16="http://schemas.microsoft.com/office/drawing/2014/main" id="{C8F7F4CD-800B-476D-A713-7D5B767385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74"/>
          <a:stretch/>
        </p:blipFill>
        <p:spPr>
          <a:xfrm>
            <a:off x="-1" y="1"/>
            <a:ext cx="12192002" cy="640874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7A8738A-7386-464C-98EF-9EB4F856E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A98402-3932-4318-B57D-2E10D76DD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AD28039-91AC-4DBD-A2DE-605324308CA0}"/>
              </a:ext>
            </a:extLst>
          </p:cNvPr>
          <p:cNvSpPr txBox="1"/>
          <p:nvPr/>
        </p:nvSpPr>
        <p:spPr>
          <a:xfrm>
            <a:off x="66674" y="6447633"/>
            <a:ext cx="1877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Cráter </a:t>
            </a:r>
            <a:r>
              <a:rPr lang="es-ES" dirty="0" err="1">
                <a:solidFill>
                  <a:schemeClr val="bg1"/>
                </a:solidFill>
              </a:rPr>
              <a:t>Barringer</a:t>
            </a:r>
            <a:r>
              <a:rPr lang="es-E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5348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 coche de fondo&#10;&#10;Descripción generada automáticamente con confianza media">
            <a:extLst>
              <a:ext uri="{FF2B5EF4-FFF2-40B4-BE49-F238E27FC236}">
                <a16:creationId xmlns:a16="http://schemas.microsoft.com/office/drawing/2014/main" id="{04CBC2D8-3AE1-40AE-A2F3-D4F4D4D27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1" y="538162"/>
            <a:ext cx="7210425" cy="4638675"/>
          </a:xfrm>
          <a:prstGeom prst="rect">
            <a:avLst/>
          </a:prstGeom>
        </p:spPr>
      </p:pic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0AC5F64E-4DD2-452E-BE44-F66DB481E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155" y="3738563"/>
            <a:ext cx="5015484" cy="233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738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7A8FAA19-A472-44F9-A6A5-951524B68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" y="296142"/>
            <a:ext cx="11991975" cy="602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47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18A3F287-DB07-4000-9FFD-3DE9EBD48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5" y="385762"/>
            <a:ext cx="695325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96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ptura de pantalla de un videojuego&#10;&#10;Descripción generada automáticamente con confianza baja">
            <a:extLst>
              <a:ext uri="{FF2B5EF4-FFF2-40B4-BE49-F238E27FC236}">
                <a16:creationId xmlns:a16="http://schemas.microsoft.com/office/drawing/2014/main" id="{DB12B8DB-55B5-46E1-A4A7-DB78D5724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322" y="0"/>
            <a:ext cx="6409678" cy="640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262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FCC535-F368-497D-9E47-898F8F0D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Mapa&#10;&#10;Descripción generada automáticamente">
            <a:extLst>
              <a:ext uri="{FF2B5EF4-FFF2-40B4-BE49-F238E27FC236}">
                <a16:creationId xmlns:a16="http://schemas.microsoft.com/office/drawing/2014/main" id="{17C0AEFC-1E99-401B-8CD9-34BFC83F43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0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35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, Gráfico de burbujas&#10;&#10;Descripción generada automáticamente">
            <a:extLst>
              <a:ext uri="{FF2B5EF4-FFF2-40B4-BE49-F238E27FC236}">
                <a16:creationId xmlns:a16="http://schemas.microsoft.com/office/drawing/2014/main" id="{1EDE6926-5A17-4785-8E0E-6227081FF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050" y="314325"/>
            <a:ext cx="8571737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710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 pastel de chocolate&#10;&#10;Descripción generada automáticamente con confianza baja">
            <a:extLst>
              <a:ext uri="{FF2B5EF4-FFF2-40B4-BE49-F238E27FC236}">
                <a16:creationId xmlns:a16="http://schemas.microsoft.com/office/drawing/2014/main" id="{74C4D37A-284A-4F99-844D-B85851AAD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19087"/>
            <a:ext cx="2866436" cy="1909763"/>
          </a:xfrm>
          <a:prstGeom prst="rect">
            <a:avLst/>
          </a:prstGeom>
        </p:spPr>
      </p:pic>
      <p:pic>
        <p:nvPicPr>
          <p:cNvPr id="5" name="Imagen 4" descr="Imagen que contiene chocolate, tabla, cubierto, cama&#10;&#10;Descripción generada automáticamente">
            <a:extLst>
              <a:ext uri="{FF2B5EF4-FFF2-40B4-BE49-F238E27FC236}">
                <a16:creationId xmlns:a16="http://schemas.microsoft.com/office/drawing/2014/main" id="{BF387727-A345-4766-90A5-3BF599D45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035" y="319087"/>
            <a:ext cx="2821930" cy="1909763"/>
          </a:xfrm>
          <a:prstGeom prst="rect">
            <a:avLst/>
          </a:prstGeom>
        </p:spPr>
      </p:pic>
      <p:pic>
        <p:nvPicPr>
          <p:cNvPr id="7" name="Imagen 6" descr="Imagen que contiene roca&#10;&#10;Descripción generada automáticamente">
            <a:extLst>
              <a:ext uri="{FF2B5EF4-FFF2-40B4-BE49-F238E27FC236}">
                <a16:creationId xmlns:a16="http://schemas.microsoft.com/office/drawing/2014/main" id="{AC58E7A2-1FD7-4A48-A9AA-B21E79EA89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023" y="319087"/>
            <a:ext cx="2500641" cy="1909763"/>
          </a:xfrm>
          <a:prstGeom prst="rect">
            <a:avLst/>
          </a:prstGeom>
        </p:spPr>
      </p:pic>
      <p:pic>
        <p:nvPicPr>
          <p:cNvPr id="9" name="Imagen 8" descr="Imagen que contiene pastel, pieza, rebanada, chocolate&#10;&#10;Descripción generada automáticamente">
            <a:extLst>
              <a:ext uri="{FF2B5EF4-FFF2-40B4-BE49-F238E27FC236}">
                <a16:creationId xmlns:a16="http://schemas.microsoft.com/office/drawing/2014/main" id="{D4A7A90C-BFB3-47EF-A712-96C7F90168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7003" y="3086100"/>
            <a:ext cx="5052038" cy="2581276"/>
          </a:xfrm>
          <a:prstGeom prst="rect">
            <a:avLst/>
          </a:prstGeom>
        </p:spPr>
      </p:pic>
      <p:pic>
        <p:nvPicPr>
          <p:cNvPr id="11" name="Imagen 10" descr="Una roca de fondo&#10;&#10;Descripción generada automáticamente con confianza media">
            <a:extLst>
              <a:ext uri="{FF2B5EF4-FFF2-40B4-BE49-F238E27FC236}">
                <a16:creationId xmlns:a16="http://schemas.microsoft.com/office/drawing/2014/main" id="{11C3B8F1-C91A-4E1E-8035-A9597148FB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035" y="3228975"/>
            <a:ext cx="2982590" cy="223694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E263389-8D9B-4EF4-9E0B-4C5BAD3884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651" y="3238500"/>
            <a:ext cx="3200400" cy="2276475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1F1B314B-D66A-4C44-89B8-E2015A2142E0}"/>
              </a:ext>
            </a:extLst>
          </p:cNvPr>
          <p:cNvSpPr txBox="1"/>
          <p:nvPr/>
        </p:nvSpPr>
        <p:spPr>
          <a:xfrm>
            <a:off x="438150" y="2457450"/>
            <a:ext cx="10884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       Condrita Carbonosa 			  Condrita Ordinaria                                        Marciano	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F7E1F5C-EB12-4802-A64A-059FA83D8032}"/>
              </a:ext>
            </a:extLst>
          </p:cNvPr>
          <p:cNvSpPr txBox="1"/>
          <p:nvPr/>
        </p:nvSpPr>
        <p:spPr>
          <a:xfrm>
            <a:off x="447042" y="5803580"/>
            <a:ext cx="1145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        Acondrita </a:t>
            </a:r>
            <a:r>
              <a:rPr lang="es-ES" dirty="0" err="1"/>
              <a:t>Asteroidal</a:t>
            </a:r>
            <a:r>
              <a:rPr lang="es-ES" dirty="0"/>
              <a:t>			 Acondrita Primitiva                                             Lunar</a:t>
            </a:r>
          </a:p>
        </p:txBody>
      </p:sp>
    </p:spTree>
    <p:extLst>
      <p:ext uri="{BB962C8B-B14F-4D97-AF65-F5344CB8AC3E}">
        <p14:creationId xmlns:p14="http://schemas.microsoft.com/office/powerpoint/2010/main" val="825231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roca, edificio, pájaro, pieza&#10;&#10;Descripción generada automáticamente">
            <a:extLst>
              <a:ext uri="{FF2B5EF4-FFF2-40B4-BE49-F238E27FC236}">
                <a16:creationId xmlns:a16="http://schemas.microsoft.com/office/drawing/2014/main" id="{3BA51168-7149-41F2-B25A-1B7581C3C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52" y="329405"/>
            <a:ext cx="2984500" cy="2238375"/>
          </a:xfrm>
          <a:prstGeom prst="rect">
            <a:avLst/>
          </a:prstGeom>
        </p:spPr>
      </p:pic>
      <p:pic>
        <p:nvPicPr>
          <p:cNvPr id="5" name="Imagen 4" descr="Imagen que contiene pastel, pieza, foto, chocolate&#10;&#10;Descripción generada automáticamente">
            <a:extLst>
              <a:ext uri="{FF2B5EF4-FFF2-40B4-BE49-F238E27FC236}">
                <a16:creationId xmlns:a16="http://schemas.microsoft.com/office/drawing/2014/main" id="{4B7CEBAB-1AAE-49F9-B05C-A412B8061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552" y="138112"/>
            <a:ext cx="4517724" cy="2510631"/>
          </a:xfrm>
          <a:prstGeom prst="rect">
            <a:avLst/>
          </a:prstGeom>
        </p:spPr>
      </p:pic>
      <p:pic>
        <p:nvPicPr>
          <p:cNvPr id="7" name="Imagen 6" descr="Una flor amarilla&#10;&#10;Descripción generada automáticamente con confianza baja">
            <a:extLst>
              <a:ext uri="{FF2B5EF4-FFF2-40B4-BE49-F238E27FC236}">
                <a16:creationId xmlns:a16="http://schemas.microsoft.com/office/drawing/2014/main" id="{9F67834C-79CD-4BBD-B64E-BA2A01DB42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498" y="248443"/>
            <a:ext cx="3600450" cy="2400300"/>
          </a:xfrm>
          <a:prstGeom prst="rect">
            <a:avLst/>
          </a:prstGeom>
        </p:spPr>
      </p:pic>
      <p:pic>
        <p:nvPicPr>
          <p:cNvPr id="9" name="Imagen 8" descr="Imagen que contiene pieza, comida, azul, morado&#10;&#10;Descripción generada automáticamente">
            <a:extLst>
              <a:ext uri="{FF2B5EF4-FFF2-40B4-BE49-F238E27FC236}">
                <a16:creationId xmlns:a16="http://schemas.microsoft.com/office/drawing/2014/main" id="{EF5DBD23-4DDA-4F51-A24E-C6DF2F2C3E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3452814"/>
            <a:ext cx="3250754" cy="2238376"/>
          </a:xfrm>
          <a:prstGeom prst="rect">
            <a:avLst/>
          </a:prstGeom>
        </p:spPr>
      </p:pic>
      <p:pic>
        <p:nvPicPr>
          <p:cNvPr id="11" name="Imagen 10" descr="Mapa&#10;&#10;Descripción generada automáticamente">
            <a:extLst>
              <a:ext uri="{FF2B5EF4-FFF2-40B4-BE49-F238E27FC236}">
                <a16:creationId xmlns:a16="http://schemas.microsoft.com/office/drawing/2014/main" id="{1BDC3484-53A3-4236-86AA-5388C3BB4C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423" y="3403602"/>
            <a:ext cx="1654653" cy="2331403"/>
          </a:xfrm>
          <a:prstGeom prst="rect">
            <a:avLst/>
          </a:prstGeom>
        </p:spPr>
      </p:pic>
      <p:pic>
        <p:nvPicPr>
          <p:cNvPr id="13" name="Imagen 12" descr="Una rebanada de pan&#10;&#10;Descripción generada automáticamente">
            <a:extLst>
              <a:ext uri="{FF2B5EF4-FFF2-40B4-BE49-F238E27FC236}">
                <a16:creationId xmlns:a16="http://schemas.microsoft.com/office/drawing/2014/main" id="{2CDDDCAD-5AA0-4B99-ABA1-91F30E2CD4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276" y="3403602"/>
            <a:ext cx="3220571" cy="240030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1A2DF1A5-CF69-4D85-AAD7-D91A31ED42A7}"/>
              </a:ext>
            </a:extLst>
          </p:cNvPr>
          <p:cNvSpPr txBox="1"/>
          <p:nvPr/>
        </p:nvSpPr>
        <p:spPr>
          <a:xfrm>
            <a:off x="342900" y="2648743"/>
            <a:ext cx="1117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          Condrita de enstatita                     AOC (Otro grupo de Condritas)                            </a:t>
            </a:r>
            <a:r>
              <a:rPr lang="es-ES" dirty="0" err="1"/>
              <a:t>Pallasita</a:t>
            </a:r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B1BBE43-B2E7-41ED-A4F4-2A2E03F3FFF6}"/>
              </a:ext>
            </a:extLst>
          </p:cNvPr>
          <p:cNvSpPr txBox="1"/>
          <p:nvPr/>
        </p:nvSpPr>
        <p:spPr>
          <a:xfrm>
            <a:off x="304800" y="5922095"/>
            <a:ext cx="1131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             Grupo </a:t>
            </a:r>
            <a:r>
              <a:rPr lang="es-ES" dirty="0" err="1"/>
              <a:t>Mesosiderita</a:t>
            </a:r>
            <a:r>
              <a:rPr lang="es-ES" dirty="0"/>
              <a:t>        Grupos de Meteoritos de Hierro (No) Magmático    No clasificable / Desconocido</a:t>
            </a:r>
          </a:p>
        </p:txBody>
      </p:sp>
    </p:spTree>
    <p:extLst>
      <p:ext uri="{BB962C8B-B14F-4D97-AF65-F5344CB8AC3E}">
        <p14:creationId xmlns:p14="http://schemas.microsoft.com/office/powerpoint/2010/main" val="4130365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, Gráfico de proyección solar&#10;&#10;Descripción generada automáticamente">
            <a:extLst>
              <a:ext uri="{FF2B5EF4-FFF2-40B4-BE49-F238E27FC236}">
                <a16:creationId xmlns:a16="http://schemas.microsoft.com/office/drawing/2014/main" id="{4BF925D0-8DE1-47BD-B4D4-EE50DB2D7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7" y="290512"/>
            <a:ext cx="7934325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096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8277E02-8052-4DAB-9140-864FC3F8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Mapa&#10;&#10;Descripción generada automáticamente">
            <a:extLst>
              <a:ext uri="{FF2B5EF4-FFF2-40B4-BE49-F238E27FC236}">
                <a16:creationId xmlns:a16="http://schemas.microsoft.com/office/drawing/2014/main" id="{61B26BFA-7149-4298-8968-C50923FFD3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88"/>
          <a:stretch/>
        </p:blipFill>
        <p:spPr>
          <a:xfrm>
            <a:off x="0" y="1"/>
            <a:ext cx="12192000" cy="6408742"/>
          </a:xfrm>
          <a:prstGeom prst="rect">
            <a:avLst/>
          </a:prstGeom>
        </p:spPr>
      </p:pic>
      <p:sp>
        <p:nvSpPr>
          <p:cNvPr id="16" name="Rectangle 9">
            <a:extLst>
              <a:ext uri="{FF2B5EF4-FFF2-40B4-BE49-F238E27FC236}">
                <a16:creationId xmlns:a16="http://schemas.microsoft.com/office/drawing/2014/main" id="{F7A8738A-7386-464C-98EF-9EB4F856E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C4A98402-3932-4318-B57D-2E10D76DD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124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Gráfico&#10;&#10;Descripción generada automáticamente">
            <a:extLst>
              <a:ext uri="{FF2B5EF4-FFF2-40B4-BE49-F238E27FC236}">
                <a16:creationId xmlns:a16="http://schemas.microsoft.com/office/drawing/2014/main" id="{CE4FDD6F-6B7A-4EAB-8CFE-14A5AF9D5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613" y="307181"/>
            <a:ext cx="9520773" cy="601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46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8277E02-8052-4DAB-9140-864FC3F8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Un grupo de personas en una montaña nevada&#10;&#10;Descripción generada automáticamente">
            <a:extLst>
              <a:ext uri="{FF2B5EF4-FFF2-40B4-BE49-F238E27FC236}">
                <a16:creationId xmlns:a16="http://schemas.microsoft.com/office/drawing/2014/main" id="{D1802A7F-2171-4576-B830-C5B781C7BA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1"/>
          <a:stretch/>
        </p:blipFill>
        <p:spPr>
          <a:xfrm>
            <a:off x="-1" y="1"/>
            <a:ext cx="12192002" cy="640874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7A8738A-7386-464C-98EF-9EB4F856E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A98402-3932-4318-B57D-2E10D76DD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925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agua, pastel, tabla, montaña&#10;&#10;Descripción generada automáticamente">
            <a:extLst>
              <a:ext uri="{FF2B5EF4-FFF2-40B4-BE49-F238E27FC236}">
                <a16:creationId xmlns:a16="http://schemas.microsoft.com/office/drawing/2014/main" id="{9CDD0A86-48C1-4D32-BDE0-997610C8D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65" y="1338786"/>
            <a:ext cx="4019642" cy="4180428"/>
          </a:xfrm>
          <a:prstGeom prst="rect">
            <a:avLst/>
          </a:prstGeom>
        </p:spPr>
      </p:pic>
      <p:pic>
        <p:nvPicPr>
          <p:cNvPr id="5" name="Imagen 4" descr="Un pastel de chocolate&#10;&#10;Descripción generada automáticamente con confianza media">
            <a:extLst>
              <a:ext uri="{FF2B5EF4-FFF2-40B4-BE49-F238E27FC236}">
                <a16:creationId xmlns:a16="http://schemas.microsoft.com/office/drawing/2014/main" id="{0B271A8C-5F5E-475E-98D5-579AD44A4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793" y="1338786"/>
            <a:ext cx="4019642" cy="418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487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DB3B204-59B8-435B-A27A-58D9F47AACBD}"/>
              </a:ext>
            </a:extLst>
          </p:cNvPr>
          <p:cNvSpPr txBox="1"/>
          <p:nvPr/>
        </p:nvSpPr>
        <p:spPr>
          <a:xfrm>
            <a:off x="1737064" y="2705725"/>
            <a:ext cx="87178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/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2475130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imagen de un videojuego&#10;&#10;Descripción generada automáticamente con confianza baja">
            <a:extLst>
              <a:ext uri="{FF2B5EF4-FFF2-40B4-BE49-F238E27FC236}">
                <a16:creationId xmlns:a16="http://schemas.microsoft.com/office/drawing/2014/main" id="{83B081DF-6974-4952-8FFA-45F5EBACC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550" y="1571625"/>
            <a:ext cx="5283200" cy="3714750"/>
          </a:xfrm>
          <a:prstGeom prst="rect">
            <a:avLst/>
          </a:prstGeom>
        </p:spPr>
      </p:pic>
      <p:pic>
        <p:nvPicPr>
          <p:cNvPr id="5" name="Imagen 4" descr="Sol brillando en el cielo&#10;&#10;Descripción generada automáticamente">
            <a:extLst>
              <a:ext uri="{FF2B5EF4-FFF2-40B4-BE49-F238E27FC236}">
                <a16:creationId xmlns:a16="http://schemas.microsoft.com/office/drawing/2014/main" id="{ADE4CE50-5311-4798-BC6F-F17AD511F3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51" y="1571625"/>
            <a:ext cx="52832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6432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estrella de color negro&#10;&#10;Descripción generada automáticamente con confianza media">
            <a:extLst>
              <a:ext uri="{FF2B5EF4-FFF2-40B4-BE49-F238E27FC236}">
                <a16:creationId xmlns:a16="http://schemas.microsoft.com/office/drawing/2014/main" id="{4580F2FE-313E-4CBC-ADED-7CD0A6CE1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312" y="1350462"/>
            <a:ext cx="6037375" cy="455318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AA88816-C96E-48EB-82E7-903C75794086}"/>
              </a:ext>
            </a:extLst>
          </p:cNvPr>
          <p:cNvSpPr txBox="1"/>
          <p:nvPr/>
        </p:nvSpPr>
        <p:spPr>
          <a:xfrm>
            <a:off x="5607727" y="363984"/>
            <a:ext cx="9765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174129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8A54932E-8C8E-462B-9C0B-AB74B721A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4050" y="752475"/>
            <a:ext cx="9658350" cy="4786311"/>
          </a:xfrm>
          <a:prstGeom prst="rect">
            <a:avLst/>
          </a:prstGeom>
        </p:spPr>
      </p:pic>
      <p:pic>
        <p:nvPicPr>
          <p:cNvPr id="5" name="Imagen 4" descr="Un conjunto de letras blancas en un fondo blanco&#10;&#10;Descripción generada automáticamente con confianza media">
            <a:extLst>
              <a:ext uri="{FF2B5EF4-FFF2-40B4-BE49-F238E27FC236}">
                <a16:creationId xmlns:a16="http://schemas.microsoft.com/office/drawing/2014/main" id="{E5C20866-CC3A-4E66-A816-1ABA9F143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797" y="1562099"/>
            <a:ext cx="5785556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17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BFCC535-F368-497D-9E47-898F8F0D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Calendario&#10;&#10;Descripción generada automáticamente">
            <a:extLst>
              <a:ext uri="{FF2B5EF4-FFF2-40B4-BE49-F238E27FC236}">
                <a16:creationId xmlns:a16="http://schemas.microsoft.com/office/drawing/2014/main" id="{16BA39B2-02AB-4313-A061-4F1C049EC6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" r="722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35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E881FFD8-B10F-46DE-80FD-7787FB546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413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Histograma&#10;&#10;Descripción generada automáticamente">
            <a:extLst>
              <a:ext uri="{FF2B5EF4-FFF2-40B4-BE49-F238E27FC236}">
                <a16:creationId xmlns:a16="http://schemas.microsoft.com/office/drawing/2014/main" id="{0D8460CC-C939-460B-BB87-84CE1F83E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121920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031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FCC535-F368-497D-9E47-898F8F0D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Un cielo estrellado&#10;&#10;Descripción generada automáticamente">
            <a:extLst>
              <a:ext uri="{FF2B5EF4-FFF2-40B4-BE49-F238E27FC236}">
                <a16:creationId xmlns:a16="http://schemas.microsoft.com/office/drawing/2014/main" id="{CB08BE49-BDE7-4DA7-BD0A-6CEDECFEB7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6A5D158-2563-462F-BCEA-87EB4229A2EC}"/>
              </a:ext>
            </a:extLst>
          </p:cNvPr>
          <p:cNvSpPr txBox="1"/>
          <p:nvPr/>
        </p:nvSpPr>
        <p:spPr>
          <a:xfrm>
            <a:off x="97655" y="6400800"/>
            <a:ext cx="2024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</a:rPr>
              <a:t>Leónidas</a:t>
            </a:r>
          </a:p>
        </p:txBody>
      </p:sp>
    </p:spTree>
    <p:extLst>
      <p:ext uri="{BB962C8B-B14F-4D97-AF65-F5344CB8AC3E}">
        <p14:creationId xmlns:p14="http://schemas.microsoft.com/office/powerpoint/2010/main" val="2128118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Gráfico de embudo&#10;&#10;Descripción generada automáticamente">
            <a:extLst>
              <a:ext uri="{FF2B5EF4-FFF2-40B4-BE49-F238E27FC236}">
                <a16:creationId xmlns:a16="http://schemas.microsoft.com/office/drawing/2014/main" id="{2E7F8297-1493-4FE9-8153-173B259EA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62" y="433387"/>
            <a:ext cx="10810875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304149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AnalogousFromDarkSeedLeftStep">
      <a:dk1>
        <a:srgbClr val="000000"/>
      </a:dk1>
      <a:lt1>
        <a:srgbClr val="FFFFFF"/>
      </a:lt1>
      <a:dk2>
        <a:srgbClr val="1A252F"/>
      </a:dk2>
      <a:lt2>
        <a:srgbClr val="F0F3F1"/>
      </a:lt2>
      <a:accent1>
        <a:srgbClr val="E729B7"/>
      </a:accent1>
      <a:accent2>
        <a:srgbClr val="B617D5"/>
      </a:accent2>
      <a:accent3>
        <a:srgbClr val="7929E7"/>
      </a:accent3>
      <a:accent4>
        <a:srgbClr val="3636DA"/>
      </a:accent4>
      <a:accent5>
        <a:srgbClr val="2978E7"/>
      </a:accent5>
      <a:accent6>
        <a:srgbClr val="17B5D5"/>
      </a:accent6>
      <a:hlink>
        <a:srgbClr val="3F5FBF"/>
      </a:hlink>
      <a:folHlink>
        <a:srgbClr val="7F7F7F"/>
      </a:folHlink>
    </a:clrScheme>
    <a:fontScheme name="Avenir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87</Words>
  <Application>Microsoft Office PowerPoint</Application>
  <PresentationFormat>Panorámica</PresentationFormat>
  <Paragraphs>17</Paragraphs>
  <Slides>30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3" baseType="lpstr">
      <vt:lpstr>Arial</vt:lpstr>
      <vt:lpstr>Gill Sans Nova</vt:lpstr>
      <vt:lpstr>GradientRiseVTI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Rafael Manzano Pérez</dc:creator>
  <cp:lastModifiedBy>Rafael Manzano Pérez</cp:lastModifiedBy>
  <cp:revision>9</cp:revision>
  <dcterms:created xsi:type="dcterms:W3CDTF">2021-07-28T17:59:39Z</dcterms:created>
  <dcterms:modified xsi:type="dcterms:W3CDTF">2021-07-29T03:30:55Z</dcterms:modified>
</cp:coreProperties>
</file>